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8"/>
  </p:notesMasterIdLst>
  <p:handoutMasterIdLst>
    <p:handoutMasterId r:id="rId9"/>
  </p:handoutMasterIdLst>
  <p:sldIdLst>
    <p:sldId id="364" r:id="rId2"/>
    <p:sldId id="366" r:id="rId3"/>
    <p:sldId id="325" r:id="rId4"/>
    <p:sldId id="365" r:id="rId5"/>
    <p:sldId id="369" r:id="rId6"/>
    <p:sldId id="368" r:id="rId7"/>
  </p:sldIdLst>
  <p:sldSz cx="12192000" cy="6858000"/>
  <p:notesSz cx="6858000" cy="9144000"/>
  <p:defaultTextStyle>
    <a:defPPr>
      <a:defRPr lang="es-ES"/>
    </a:defPPr>
    <a:lvl1pPr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1pPr>
    <a:lvl2pPr marL="4572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2pPr>
    <a:lvl3pPr marL="9144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3pPr>
    <a:lvl4pPr marL="13716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4pPr>
    <a:lvl5pPr marL="1828800" algn="l" defTabSz="2436813" rtl="0" eaLnBrk="0" fontAlgn="base" hangingPunct="0">
      <a:spcBef>
        <a:spcPct val="0"/>
      </a:spcBef>
      <a:spcAft>
        <a:spcPct val="0"/>
      </a:spcAft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5pPr>
    <a:lvl6pPr marL="22860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6pPr>
    <a:lvl7pPr marL="27432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7pPr>
    <a:lvl8pPr marL="32004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8pPr>
    <a:lvl9pPr marL="3657600" algn="l" defTabSz="914400" rtl="0" eaLnBrk="1" latinLnBrk="0" hangingPunct="1">
      <a:defRPr sz="2400" kern="1200">
        <a:solidFill>
          <a:srgbClr val="5E5E5E"/>
        </a:solidFill>
        <a:latin typeface="Helvetica Neue" panose="02000503000000020004" pitchFamily="2" charset="0"/>
        <a:ea typeface="Helvetica Neue" panose="02000503000000020004" pitchFamily="2" charset="0"/>
        <a:cs typeface="Helvetica Neue" panose="02000503000000020004" pitchFamily="2" charset="0"/>
        <a:sym typeface="Helvetica Neue" panose="02000503000000020004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1" autoAdjust="0"/>
    <p:restoredTop sz="74889" autoAdjust="0"/>
  </p:normalViewPr>
  <p:slideViewPr>
    <p:cSldViewPr>
      <p:cViewPr varScale="1">
        <p:scale>
          <a:sx n="94" d="100"/>
          <a:sy n="94" d="100"/>
        </p:scale>
        <p:origin x="93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C650BF8-ED90-ED1E-DC89-5BFEFB4618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F68F59-2E68-1947-5E4C-B3D7A2FF5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A9F58-4C2A-48C2-B24A-87101118903F}" type="datetimeFigureOut">
              <a:rPr lang="es-ES" smtClean="0"/>
              <a:t>16/10/2025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5F9B9B-B43F-6B38-CAD0-43741B5E5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3A06ED-AFC6-416F-6B18-6793AFAD80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821AD-036E-44E0-A2BB-4E7175C967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6424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82369B-6178-A84D-9DED-5B1B2FFE40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1A5287-E27A-2745-8498-0D0D5E5EE6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4B335162-15A5-774E-85B6-FF1BDE0A4C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3B054B05-6B98-2F44-AF26-BDA1D5A6AC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9EF82A-0290-A543-8A2F-B727B813EF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28E4D74-F52B-3648-9657-F8C9A81AE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E00405-2514-E04A-894A-8895A90E11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00405-2514-E04A-894A-8895A90E11FF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0972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00405-2514-E04A-894A-8895A90E11FF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897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Marcador de imagen de diapositiva">
            <a:extLst>
              <a:ext uri="{FF2B5EF4-FFF2-40B4-BE49-F238E27FC236}">
                <a16:creationId xmlns:a16="http://schemas.microsoft.com/office/drawing/2014/main" id="{AC065210-466B-5C45-96A9-B0DFF157A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2 Marcador de notas">
            <a:extLst>
              <a:ext uri="{FF2B5EF4-FFF2-40B4-BE49-F238E27FC236}">
                <a16:creationId xmlns:a16="http://schemas.microsoft.com/office/drawing/2014/main" id="{B84FFDB9-2AB8-B54D-9432-4663E066B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s-ES" altLang="es-ES" dirty="0"/>
          </a:p>
        </p:txBody>
      </p:sp>
      <p:sp>
        <p:nvSpPr>
          <p:cNvPr id="92163" name="3 Marcador de número de diapositiva">
            <a:extLst>
              <a:ext uri="{FF2B5EF4-FFF2-40B4-BE49-F238E27FC236}">
                <a16:creationId xmlns:a16="http://schemas.microsoft.com/office/drawing/2014/main" id="{AEFC54A6-0D01-1843-BEC5-A40C8C74A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fld id="{FEB1BAF3-AA02-754E-B601-70DD5E0F15D2}" type="slidenum">
              <a:rPr lang="es-ES" altLang="es-E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s-ES" altLang="es-E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Marcador de imagen de diapositiva">
            <a:extLst>
              <a:ext uri="{FF2B5EF4-FFF2-40B4-BE49-F238E27FC236}">
                <a16:creationId xmlns:a16="http://schemas.microsoft.com/office/drawing/2014/main" id="{AC065210-466B-5C45-96A9-B0DFF157A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2 Marcador de notas">
            <a:extLst>
              <a:ext uri="{FF2B5EF4-FFF2-40B4-BE49-F238E27FC236}">
                <a16:creationId xmlns:a16="http://schemas.microsoft.com/office/drawing/2014/main" id="{B84FFDB9-2AB8-B54D-9432-4663E066B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92163" name="3 Marcador de número de diapositiva">
            <a:extLst>
              <a:ext uri="{FF2B5EF4-FFF2-40B4-BE49-F238E27FC236}">
                <a16:creationId xmlns:a16="http://schemas.microsoft.com/office/drawing/2014/main" id="{AEFC54A6-0D01-1843-BEC5-A40C8C74A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fld id="{FEB1BAF3-AA02-754E-B601-70DD5E0F15D2}" type="slidenum">
              <a:rPr lang="es-ES" altLang="es-E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s-ES" altLang="es-E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3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64C0E-5E32-C8B7-ED33-CA9D325B5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1 Marcador de imagen de diapositiva">
            <a:extLst>
              <a:ext uri="{FF2B5EF4-FFF2-40B4-BE49-F238E27FC236}">
                <a16:creationId xmlns:a16="http://schemas.microsoft.com/office/drawing/2014/main" id="{8AC35685-FE45-FA34-22BA-6527EA142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2 Marcador de notas">
            <a:extLst>
              <a:ext uri="{FF2B5EF4-FFF2-40B4-BE49-F238E27FC236}">
                <a16:creationId xmlns:a16="http://schemas.microsoft.com/office/drawing/2014/main" id="{92880660-2040-6777-8B70-55695C321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92163" name="3 Marcador de número de diapositiva">
            <a:extLst>
              <a:ext uri="{FF2B5EF4-FFF2-40B4-BE49-F238E27FC236}">
                <a16:creationId xmlns:a16="http://schemas.microsoft.com/office/drawing/2014/main" id="{AC57E35A-5849-07DB-725F-487BFD60E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2436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5E5E5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fld id="{FEB1BAF3-AA02-754E-B601-70DD5E0F15D2}" type="slidenum">
              <a:rPr lang="es-ES" altLang="es-E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s-ES" altLang="es-E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2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2A306-C528-0064-1F00-5C7D242D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AF1161-1E73-A87E-C9F1-9C1823421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493887-0501-FE8C-042B-BB31C8E12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F9277D-B05C-32BB-9B16-F492510F3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E00405-2514-E04A-894A-8895A90E11FF}" type="slidenum">
              <a:rPr lang="es-ES" altLang="es-ES" smtClean="0"/>
              <a:pPr>
                <a:defRPr/>
              </a:pPr>
              <a:t>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20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412750">
              <a:spcBef>
                <a:spcPts val="0"/>
              </a:spcBef>
              <a:buSzTx/>
              <a:buNone/>
              <a:defRPr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>
                <a:solidFill>
                  <a:srgbClr val="3C8A9E"/>
                </a:solidFill>
                <a:latin typeface="+mj-lt"/>
                <a:ea typeface="+mj-ea"/>
                <a:cs typeface="+mj-cs"/>
                <a:sym typeface="Avenir Heavy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3C8A9E"/>
                </a:solidFill>
              </a:defRPr>
            </a:lvl1pPr>
            <a:lvl2pPr marL="0" indent="228600">
              <a:buSzTx/>
              <a:buNone/>
              <a:defRPr>
                <a:solidFill>
                  <a:srgbClr val="3C8A9E"/>
                </a:solidFill>
              </a:defRPr>
            </a:lvl2pPr>
            <a:lvl3pPr marL="0" indent="457200">
              <a:buSzTx/>
              <a:buNone/>
              <a:defRPr>
                <a:solidFill>
                  <a:srgbClr val="3C8A9E"/>
                </a:solidFill>
              </a:defRPr>
            </a:lvl3pPr>
            <a:lvl4pPr marL="0" indent="685800">
              <a:buSzTx/>
              <a:buNone/>
              <a:defRPr>
                <a:solidFill>
                  <a:srgbClr val="3C8A9E"/>
                </a:solidFill>
              </a:defRPr>
            </a:lvl4pPr>
            <a:lvl5pPr marL="0" indent="914400">
              <a:buSzTx/>
              <a:buNone/>
              <a:defRPr>
                <a:solidFill>
                  <a:srgbClr val="3C8A9E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id="{6C0639FF-B368-CF4E-A51C-B6BE0577D4EB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E312-ED1E-0240-9270-65C3E87B1054}" type="slidenum">
              <a:rPr lang="es-ES" altLang="es-ES" smtClean="0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74971394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Número de diapositiva">
            <a:extLst>
              <a:ext uri="{FF2B5EF4-FFF2-40B4-BE49-F238E27FC236}">
                <a16:creationId xmlns:a16="http://schemas.microsoft.com/office/drawing/2014/main" id="{4432CEB1-34DF-3A4A-B312-AB8ABAEB691C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7E49-0789-BB4A-B7E2-2FE8B860874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2504808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412750">
              <a:spcBef>
                <a:spcPts val="0"/>
              </a:spcBef>
              <a:buSzTx/>
              <a:buNone/>
              <a:defRPr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 algn="l" defTabSz="1219169">
              <a:lnSpc>
                <a:spcPct val="90000"/>
              </a:lnSpc>
              <a:spcBef>
                <a:spcPts val="0"/>
              </a:spcBef>
              <a:buSzTx/>
              <a:buNone/>
              <a:defRPr sz="4250" spc="-85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 algn="l" defTabSz="1219169">
              <a:lnSpc>
                <a:spcPct val="90000"/>
              </a:lnSpc>
              <a:spcBef>
                <a:spcPts val="0"/>
              </a:spcBef>
              <a:buSzTx/>
              <a:buNone/>
              <a:defRPr sz="4250" spc="-85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 algn="l" defTabSz="1219169">
              <a:lnSpc>
                <a:spcPct val="90000"/>
              </a:lnSpc>
              <a:spcBef>
                <a:spcPts val="0"/>
              </a:spcBef>
              <a:buSzTx/>
              <a:buNone/>
              <a:defRPr sz="4250" spc="-85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 algn="l" defTabSz="1219169">
              <a:lnSpc>
                <a:spcPct val="90000"/>
              </a:lnSpc>
              <a:spcBef>
                <a:spcPts val="0"/>
              </a:spcBef>
              <a:buSzTx/>
              <a:buNone/>
              <a:defRPr sz="4250" spc="-85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 algn="l" defTabSz="1219169">
              <a:lnSpc>
                <a:spcPct val="90000"/>
              </a:lnSpc>
              <a:spcBef>
                <a:spcPts val="0"/>
              </a:spcBef>
              <a:buSzTx/>
              <a:buNone/>
              <a:defRPr sz="4250" spc="-85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Número de diapositiva">
            <a:extLst>
              <a:ext uri="{FF2B5EF4-FFF2-40B4-BE49-F238E27FC236}">
                <a16:creationId xmlns:a16="http://schemas.microsoft.com/office/drawing/2014/main" id="{9E06427A-ECA7-BA47-A6ED-62BF3992496C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15A23-E694-F54F-B106-30B2459E1C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644028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n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125" name="Imagen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126" name="Imagen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id="{4648C35B-A653-834F-9B09-EF20DBE83544}"/>
              </a:ext>
            </a:extLst>
          </p:cNvPr>
          <p:cNvSpPr txBox="1">
            <a:spLocks noGrp="1" noChangeArrowheads="1"/>
          </p:cNvSpPr>
          <p:nvPr>
            <p:ph type="sldNum" sz="quarter" idx="24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C357-7330-8244-868A-E071633382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161617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n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DBA42274-E459-B040-BA02-3914F6CCEA7A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D3D7FB-2657-6D46-8A15-ABFF4761C13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65165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03d38078425784c68b7c375b6c83445.jpg" descr="d03d38078425784c68b7c375b6c83445.jpg">
            <a:extLst>
              <a:ext uri="{FF2B5EF4-FFF2-40B4-BE49-F238E27FC236}">
                <a16:creationId xmlns:a16="http://schemas.microsoft.com/office/drawing/2014/main" id="{455B528E-A01C-B444-B4D5-4960EAC7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75" y="5213350"/>
            <a:ext cx="79851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F0131750-FDE6-7A46-B3CC-32EF3BC2049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4B905-4EA5-B34D-A74A-B9285B7ECBB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213672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2001C3-0268-E24F-9EFF-303EB7D82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F7013-226F-044E-B486-C5CC336BF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F4F93A-84A8-E84D-80F2-065A9544C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FBBC-9F4C-F440-9BD3-65D096A60EBB}" type="slidenum">
              <a:rPr lang="es-ES" altLang="es-ES"/>
              <a:pPr>
                <a:defRPr/>
              </a:pPr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63244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15FB16-E296-4B47-A065-4EC41D7FD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A03880-6465-B742-953B-C0208C26D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AA131F-E82C-9241-ACB1-23163A362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8C3B-35E7-654E-9E20-D49E251988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134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>
                <a:solidFill>
                  <a:srgbClr val="3C8A9E"/>
                </a:solidFill>
                <a:latin typeface="+mj-lt"/>
                <a:ea typeface="+mj-ea"/>
                <a:cs typeface="+mj-cs"/>
                <a:sym typeface="Avenir Heavy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Autor y fecha"/>
          <p:cNvSpPr txBox="1">
            <a:spLocks noGrp="1"/>
          </p:cNvSpPr>
          <p:nvPr>
            <p:ph type="body" sz="quarter" idx="22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l" defTabSz="412750">
              <a:spcBef>
                <a:spcPts val="0"/>
              </a:spcBef>
              <a:buSzTx/>
              <a:buNone/>
              <a:defRPr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3C8A9E"/>
                </a:solidFill>
              </a:defRPr>
            </a:lvl1pPr>
            <a:lvl2pPr marL="0" indent="228600">
              <a:buSzTx/>
              <a:buNone/>
              <a:defRPr>
                <a:solidFill>
                  <a:srgbClr val="3C8A9E"/>
                </a:solidFill>
              </a:defRPr>
            </a:lvl2pPr>
            <a:lvl3pPr marL="0" indent="457200">
              <a:buSzTx/>
              <a:buNone/>
              <a:defRPr>
                <a:solidFill>
                  <a:srgbClr val="3C8A9E"/>
                </a:solidFill>
              </a:defRPr>
            </a:lvl3pPr>
            <a:lvl4pPr marL="0" indent="685800">
              <a:buSzTx/>
              <a:buNone/>
              <a:defRPr>
                <a:solidFill>
                  <a:srgbClr val="3C8A9E"/>
                </a:solidFill>
              </a:defRPr>
            </a:lvl4pPr>
            <a:lvl5pPr marL="0" indent="914400">
              <a:buSzTx/>
              <a:buNone/>
              <a:defRPr>
                <a:solidFill>
                  <a:srgbClr val="3C8A9E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Número de diapositiva">
            <a:extLst>
              <a:ext uri="{FF2B5EF4-FFF2-40B4-BE49-F238E27FC236}">
                <a16:creationId xmlns:a16="http://schemas.microsoft.com/office/drawing/2014/main" id="{F22E4617-6BF1-4E44-836F-951C8CFD46BB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A6008-D3BF-AB4E-B01F-BDFD76928BB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05176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3C8A9E"/>
                </a:solidFill>
              </a:defRPr>
            </a:lvl1pPr>
            <a:lvl2pPr marL="0" indent="228600">
              <a:buSzTx/>
              <a:buNone/>
              <a:defRPr>
                <a:solidFill>
                  <a:srgbClr val="3C8A9E"/>
                </a:solidFill>
              </a:defRPr>
            </a:lvl2pPr>
            <a:lvl3pPr marL="0" indent="457200">
              <a:buSzTx/>
              <a:buNone/>
              <a:defRPr>
                <a:solidFill>
                  <a:srgbClr val="3C8A9E"/>
                </a:solidFill>
              </a:defRPr>
            </a:lvl3pPr>
            <a:lvl4pPr marL="0" indent="685800">
              <a:buSzTx/>
              <a:buNone/>
              <a:defRPr>
                <a:solidFill>
                  <a:srgbClr val="3C8A9E"/>
                </a:solidFill>
              </a:defRPr>
            </a:lvl4pPr>
            <a:lvl5pPr marL="0" indent="914400">
              <a:buSzTx/>
              <a:buNone/>
              <a:defRPr>
                <a:solidFill>
                  <a:srgbClr val="3C8A9E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id="{FE82E58F-1EEC-E94D-9417-15340359A6B2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46775" y="6488113"/>
            <a:ext cx="2921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A4AB3-80C6-294D-B708-DCC312394A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45957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81C1D74D-91E0-6D48-B7E1-1E860BBB383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84C6-2591-D647-B997-6AA73A4212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03954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  <a:defRPr>
                <a:solidFill>
                  <a:srgbClr val="3C8A9E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r>
              <a:rPr lang="es-ES" noProof="0">
                <a:sym typeface="Avenir Medium"/>
              </a:rPr>
              <a:t>Haga clic en el icono para agregar una imagen</a:t>
            </a:r>
            <a:endParaRPr noProof="0">
              <a:sym typeface="Avenir Medium"/>
            </a:endParaRPr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" name="Número de diapositiva">
            <a:extLst>
              <a:ext uri="{FF2B5EF4-FFF2-40B4-BE49-F238E27FC236}">
                <a16:creationId xmlns:a16="http://schemas.microsoft.com/office/drawing/2014/main" id="{026C2513-9CF2-0042-857C-778E34CACCAF}"/>
              </a:ext>
            </a:extLst>
          </p:cNvPr>
          <p:cNvSpPr txBox="1">
            <a:spLocks noGrp="1" noChangeArrowheads="1"/>
          </p:cNvSpPr>
          <p:nvPr>
            <p:ph type="sldNum" sz="quarter" idx="23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2456-92FD-D24D-B5D1-1DE32ED087E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402471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 defTabSz="1219169">
              <a:lnSpc>
                <a:spcPct val="80000"/>
              </a:lnSpc>
              <a:spcBef>
                <a:spcPts val="0"/>
              </a:spcBef>
              <a:defRPr sz="580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A4935072-B29A-7C4E-A507-73A5B6EC453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946775" y="6488113"/>
            <a:ext cx="292100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950A5-8D8A-0E40-B6DD-7CC106B0D84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430892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  <a:defRPr>
                <a:solidFill>
                  <a:srgbClr val="3C8A9E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Número de diapositiva">
            <a:extLst>
              <a:ext uri="{FF2B5EF4-FFF2-40B4-BE49-F238E27FC236}">
                <a16:creationId xmlns:a16="http://schemas.microsoft.com/office/drawing/2014/main" id="{17868B85-BAA5-7448-8D8B-46CAE0438F12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3D31-5E75-4649-9BF0-1DB569AB77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663698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  <a:defRPr>
                <a:solidFill>
                  <a:srgbClr val="3C8A9E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l" defTabSz="412750">
              <a:spcBef>
                <a:spcPts val="900"/>
              </a:spcBef>
              <a:buSzTx/>
              <a:buNone/>
              <a:defRPr sz="2750" spc="-2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 algn="l" defTabSz="412750">
              <a:spcBef>
                <a:spcPts val="900"/>
              </a:spcBef>
              <a:buSzTx/>
              <a:buNone/>
              <a:defRPr sz="2750" spc="-2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 algn="l" defTabSz="412750">
              <a:spcBef>
                <a:spcPts val="900"/>
              </a:spcBef>
              <a:buSzTx/>
              <a:buNone/>
              <a:defRPr sz="2750" spc="-2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 algn="l" defTabSz="412750">
              <a:spcBef>
                <a:spcPts val="900"/>
              </a:spcBef>
              <a:buSzTx/>
              <a:buNone/>
              <a:defRPr sz="2750" spc="-2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 algn="l" defTabSz="412750">
              <a:spcBef>
                <a:spcPts val="900"/>
              </a:spcBef>
              <a:buSzTx/>
              <a:buNone/>
              <a:defRPr sz="2750" spc="-28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id="{12CE93DF-C494-3344-BC25-0EDAA632878D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118D1-56E5-974E-B277-C1B5A0D1D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504292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 defTabSz="1219169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3" name="Número de diapositiva">
            <a:extLst>
              <a:ext uri="{FF2B5EF4-FFF2-40B4-BE49-F238E27FC236}">
                <a16:creationId xmlns:a16="http://schemas.microsoft.com/office/drawing/2014/main" id="{45FCF214-56EE-744B-82AF-5907B646A98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901268" y="6440567"/>
            <a:ext cx="383118" cy="2872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819DD-B72E-B84A-8EDB-44CA3FF072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09313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ítulo de la diapositiva">
            <a:extLst>
              <a:ext uri="{FF2B5EF4-FFF2-40B4-BE49-F238E27FC236}">
                <a16:creationId xmlns:a16="http://schemas.microsoft.com/office/drawing/2014/main" id="{8E322355-7F66-CE4B-942B-24E8D3775A4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3250" y="539750"/>
            <a:ext cx="10985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>
                <a:sym typeface="Avenir Medium" panose="02000503020000020003" pitchFamily="2" charset="0"/>
              </a:rPr>
              <a:t>Título de la diapositiva</a:t>
            </a:r>
          </a:p>
        </p:txBody>
      </p:sp>
      <p:sp>
        <p:nvSpPr>
          <p:cNvPr id="1027" name="Nivel de texto 1…">
            <a:extLst>
              <a:ext uri="{FF2B5EF4-FFF2-40B4-BE49-F238E27FC236}">
                <a16:creationId xmlns:a16="http://schemas.microsoft.com/office/drawing/2014/main" id="{ABB7F988-DA0F-EA49-BCB0-816F713B3C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3250" y="2124075"/>
            <a:ext cx="109855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>
                <a:sym typeface="Avenir Medium" panose="02000503020000020003" pitchFamily="2" charset="0"/>
              </a:rPr>
              <a:t>Texto de viñeta de la diapositiva</a:t>
            </a:r>
          </a:p>
          <a:p>
            <a:pPr lvl="1"/>
            <a:endParaRPr lang="es-ES" altLang="es-ES">
              <a:sym typeface="Avenir Medium" panose="02000503020000020003" pitchFamily="2" charset="0"/>
            </a:endParaRPr>
          </a:p>
          <a:p>
            <a:pPr lvl="2"/>
            <a:endParaRPr lang="es-ES" altLang="es-ES">
              <a:sym typeface="Avenir Medium" panose="02000503020000020003" pitchFamily="2" charset="0"/>
            </a:endParaRPr>
          </a:p>
          <a:p>
            <a:pPr lvl="3"/>
            <a:endParaRPr lang="es-ES" altLang="es-ES">
              <a:sym typeface="Avenir Medium" panose="02000503020000020003" pitchFamily="2" charset="0"/>
            </a:endParaRPr>
          </a:p>
          <a:p>
            <a:pPr lvl="4"/>
            <a:endParaRPr lang="es-ES" altLang="es-ES">
              <a:sym typeface="Avenir Medium" panose="02000503020000020003" pitchFamily="2" charset="0"/>
            </a:endParaRPr>
          </a:p>
        </p:txBody>
      </p:sp>
      <p:sp>
        <p:nvSpPr>
          <p:cNvPr id="45060" name="Número de diapositiva">
            <a:extLst>
              <a:ext uri="{FF2B5EF4-FFF2-40B4-BE49-F238E27FC236}">
                <a16:creationId xmlns:a16="http://schemas.microsoft.com/office/drawing/2014/main" id="{F4D03C59-CAF4-734D-B31E-F316F7F6F226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5946775" y="6486525"/>
            <a:ext cx="292100" cy="241300"/>
          </a:xfrm>
          <a:prstGeom prst="rect">
            <a:avLst/>
          </a:prstGeom>
          <a:noFill/>
          <a:ln>
            <a:noFill/>
          </a:ln>
        </p:spPr>
        <p:txBody>
          <a:bodyPr vert="horz" wrap="none" lIns="50800" tIns="50800" rIns="50800" bIns="50800" numCol="1" anchor="b" anchorCtr="0" compatLnSpc="1">
            <a:prstTxWarp prst="textNoShape">
              <a:avLst/>
            </a:prstTxWarp>
            <a:spAutoFit/>
          </a:bodyPr>
          <a:lstStyle>
            <a:lvl1pPr algn="ctr" defTabSz="292100" eaLnBrk="1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9CB1C3-79A4-3447-A58B-925A1DFD3716}" type="slidenum">
              <a:rPr lang="es-ES" altLang="es-ES" smtClean="0"/>
              <a:pPr>
                <a:defRPr/>
              </a:pPr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98" r:id="rId3"/>
    <p:sldLayoutId id="2147484390" r:id="rId4"/>
    <p:sldLayoutId id="2147484391" r:id="rId5"/>
    <p:sldLayoutId id="2147484399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  <p:sldLayoutId id="2147484400" r:id="rId13"/>
    <p:sldLayoutId id="2147484401" r:id="rId14"/>
    <p:sldLayoutId id="2147484402" r:id="rId15"/>
    <p:sldLayoutId id="2147484406" r:id="rId16"/>
  </p:sldLayoutIdLst>
  <p:transition spd="med"/>
  <p:txStyles>
    <p:titleStyle>
      <a:lvl1pPr algn="l" defTabSz="457200" rtl="0" eaLnBrk="0" fontAlgn="base" hangingPunct="0">
        <a:spcBef>
          <a:spcPts val="300"/>
        </a:spcBef>
        <a:spcAft>
          <a:spcPct val="0"/>
        </a:spcAft>
        <a:defRPr sz="3100">
          <a:solidFill>
            <a:srgbClr val="4BACC6"/>
          </a:solidFill>
          <a:latin typeface="+mn-lt"/>
          <a:ea typeface="+mn-ea"/>
          <a:cs typeface="+mn-cs"/>
          <a:sym typeface="Avenir Medium" panose="02000503020000020003" pitchFamily="2" charset="0"/>
        </a:defRPr>
      </a:lvl1pPr>
      <a:lvl2pPr algn="l" defTabSz="457200" rtl="0" eaLnBrk="0" fontAlgn="base" hangingPunct="0">
        <a:spcBef>
          <a:spcPts val="300"/>
        </a:spcBef>
        <a:spcAft>
          <a:spcPct val="0"/>
        </a:spcAft>
        <a:defRPr sz="3100">
          <a:solidFill>
            <a:srgbClr val="4BACC6"/>
          </a:solidFill>
          <a:latin typeface="+mn-lt"/>
          <a:ea typeface="+mn-ea"/>
          <a:cs typeface="+mn-cs"/>
          <a:sym typeface="Avenir Medium" panose="02000503020000020003" pitchFamily="2" charset="0"/>
        </a:defRPr>
      </a:lvl2pPr>
      <a:lvl3pPr algn="l" defTabSz="457200" rtl="0" eaLnBrk="0" fontAlgn="base" hangingPunct="0">
        <a:spcBef>
          <a:spcPts val="300"/>
        </a:spcBef>
        <a:spcAft>
          <a:spcPct val="0"/>
        </a:spcAft>
        <a:defRPr sz="3100">
          <a:solidFill>
            <a:srgbClr val="4BACC6"/>
          </a:solidFill>
          <a:latin typeface="+mn-lt"/>
          <a:ea typeface="+mn-ea"/>
          <a:cs typeface="+mn-cs"/>
          <a:sym typeface="Avenir Medium" panose="02000503020000020003" pitchFamily="2" charset="0"/>
        </a:defRPr>
      </a:lvl3pPr>
      <a:lvl4pPr algn="l" defTabSz="457200" rtl="0" eaLnBrk="0" fontAlgn="base" hangingPunct="0">
        <a:spcBef>
          <a:spcPts val="300"/>
        </a:spcBef>
        <a:spcAft>
          <a:spcPct val="0"/>
        </a:spcAft>
        <a:defRPr sz="3100">
          <a:solidFill>
            <a:srgbClr val="4BACC6"/>
          </a:solidFill>
          <a:latin typeface="+mn-lt"/>
          <a:ea typeface="+mn-ea"/>
          <a:cs typeface="+mn-cs"/>
          <a:sym typeface="Avenir Medium" panose="02000503020000020003" pitchFamily="2" charset="0"/>
        </a:defRPr>
      </a:lvl4pPr>
      <a:lvl5pPr algn="l" defTabSz="457200" rtl="0" eaLnBrk="0" fontAlgn="base" hangingPunct="0">
        <a:spcBef>
          <a:spcPts val="300"/>
        </a:spcBef>
        <a:spcAft>
          <a:spcPct val="0"/>
        </a:spcAft>
        <a:defRPr sz="3100">
          <a:solidFill>
            <a:srgbClr val="4BACC6"/>
          </a:solidFill>
          <a:latin typeface="+mn-lt"/>
          <a:ea typeface="+mn-ea"/>
          <a:cs typeface="+mn-cs"/>
          <a:sym typeface="Avenir Medium" panose="02000503020000020003" pitchFamily="2" charset="0"/>
        </a:defRPr>
      </a:lvl5pPr>
      <a:lvl6pPr marL="0" marR="0" indent="11430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3150" b="0" i="0" u="none" strike="noStrike" cap="none" spc="0" baseline="0">
          <a:solidFill>
            <a:srgbClr val="4BACC6"/>
          </a:solidFill>
          <a:uFillTx/>
          <a:latin typeface="+mn-lt"/>
          <a:ea typeface="+mn-ea"/>
          <a:cs typeface="+mn-cs"/>
          <a:sym typeface="Avenir Medium"/>
        </a:defRPr>
      </a:lvl6pPr>
      <a:lvl7pPr marL="0" marR="0" indent="13716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3150" b="0" i="0" u="none" strike="noStrike" cap="none" spc="0" baseline="0">
          <a:solidFill>
            <a:srgbClr val="4BACC6"/>
          </a:solidFill>
          <a:uFillTx/>
          <a:latin typeface="+mn-lt"/>
          <a:ea typeface="+mn-ea"/>
          <a:cs typeface="+mn-cs"/>
          <a:sym typeface="Avenir Medium"/>
        </a:defRPr>
      </a:lvl7pPr>
      <a:lvl8pPr marL="0" marR="0" indent="16002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3150" b="0" i="0" u="none" strike="noStrike" cap="none" spc="0" baseline="0">
          <a:solidFill>
            <a:srgbClr val="4BACC6"/>
          </a:solidFill>
          <a:uFillTx/>
          <a:latin typeface="+mn-lt"/>
          <a:ea typeface="+mn-ea"/>
          <a:cs typeface="+mn-cs"/>
          <a:sym typeface="Avenir Medium"/>
        </a:defRPr>
      </a:lvl8pPr>
      <a:lvl9pPr marL="0" marR="0" indent="18288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3150" b="0" i="0" u="none" strike="noStrike" cap="none" spc="0" baseline="0">
          <a:solidFill>
            <a:srgbClr val="4BACC6"/>
          </a:solidFill>
          <a:uFillTx/>
          <a:latin typeface="+mn-lt"/>
          <a:ea typeface="+mn-ea"/>
          <a:cs typeface="+mn-cs"/>
          <a:sym typeface="Avenir Medium"/>
        </a:defRPr>
      </a:lvl9pPr>
    </p:titleStyle>
    <p:bodyStyle>
      <a:lvl1pPr marL="266700" indent="-266700" algn="r" defTabSz="457200" rtl="0" eaLnBrk="0" fontAlgn="base" hangingPunct="0">
        <a:spcBef>
          <a:spcPts val="300"/>
        </a:spcBef>
        <a:spcAft>
          <a:spcPct val="0"/>
        </a:spcAft>
        <a:buSzPct val="123000"/>
        <a:buChar char="•"/>
        <a:defRPr sz="2100">
          <a:solidFill>
            <a:srgbClr val="292929"/>
          </a:solidFill>
          <a:latin typeface="+mn-lt"/>
          <a:ea typeface="+mn-ea"/>
          <a:cs typeface="+mn-cs"/>
          <a:sym typeface="Avenir Medium" panose="02000503020000020003" pitchFamily="2" charset="0"/>
        </a:defRPr>
      </a:lvl1pPr>
      <a:lvl2pPr marL="571500" indent="-266700" algn="r" defTabSz="457200" rtl="0" eaLnBrk="0" fontAlgn="base" hangingPunct="0">
        <a:spcBef>
          <a:spcPts val="300"/>
        </a:spcBef>
        <a:spcAft>
          <a:spcPct val="0"/>
        </a:spcAft>
        <a:buSzPct val="123000"/>
        <a:buChar char="•"/>
        <a:defRPr sz="2100">
          <a:solidFill>
            <a:srgbClr val="292929"/>
          </a:solidFill>
          <a:latin typeface="+mn-lt"/>
          <a:ea typeface="+mn-ea"/>
          <a:cs typeface="+mn-cs"/>
          <a:sym typeface="Avenir Medium" panose="02000503020000020003" pitchFamily="2" charset="0"/>
        </a:defRPr>
      </a:lvl2pPr>
      <a:lvl3pPr marL="876300" indent="-266700" algn="r" defTabSz="457200" rtl="0" eaLnBrk="0" fontAlgn="base" hangingPunct="0">
        <a:spcBef>
          <a:spcPts val="300"/>
        </a:spcBef>
        <a:spcAft>
          <a:spcPct val="0"/>
        </a:spcAft>
        <a:buSzPct val="123000"/>
        <a:buChar char="•"/>
        <a:defRPr sz="2100">
          <a:solidFill>
            <a:srgbClr val="292929"/>
          </a:solidFill>
          <a:latin typeface="+mn-lt"/>
          <a:ea typeface="+mn-ea"/>
          <a:cs typeface="+mn-cs"/>
          <a:sym typeface="Avenir Medium" panose="02000503020000020003" pitchFamily="2" charset="0"/>
        </a:defRPr>
      </a:lvl3pPr>
      <a:lvl4pPr marL="1181100" indent="-266700" algn="r" defTabSz="457200" rtl="0" eaLnBrk="0" fontAlgn="base" hangingPunct="0">
        <a:spcBef>
          <a:spcPts val="300"/>
        </a:spcBef>
        <a:spcAft>
          <a:spcPct val="0"/>
        </a:spcAft>
        <a:buSzPct val="123000"/>
        <a:buChar char="•"/>
        <a:defRPr sz="2100">
          <a:solidFill>
            <a:srgbClr val="292929"/>
          </a:solidFill>
          <a:latin typeface="+mn-lt"/>
          <a:ea typeface="+mn-ea"/>
          <a:cs typeface="+mn-cs"/>
          <a:sym typeface="Avenir Medium" panose="02000503020000020003" pitchFamily="2" charset="0"/>
        </a:defRPr>
      </a:lvl4pPr>
      <a:lvl5pPr marL="1485900" indent="-266700" algn="r" defTabSz="457200" rtl="0" eaLnBrk="0" fontAlgn="base" hangingPunct="0">
        <a:spcBef>
          <a:spcPts val="300"/>
        </a:spcBef>
        <a:spcAft>
          <a:spcPct val="0"/>
        </a:spcAft>
        <a:buSzPct val="123000"/>
        <a:buChar char="•"/>
        <a:defRPr sz="2100">
          <a:solidFill>
            <a:srgbClr val="292929"/>
          </a:solidFill>
          <a:latin typeface="+mn-lt"/>
          <a:ea typeface="+mn-ea"/>
          <a:cs typeface="+mn-cs"/>
          <a:sym typeface="Avenir Medium" panose="02000503020000020003" pitchFamily="2" charset="0"/>
        </a:defRPr>
      </a:lvl5pPr>
      <a:lvl6pPr marL="1790700" marR="0" indent="-266700" algn="r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23000"/>
        <a:buFontTx/>
        <a:buChar char="•"/>
        <a:tabLst/>
        <a:defRPr sz="2100" b="0" i="0" u="none" strike="noStrike" cap="none" spc="0" baseline="0">
          <a:solidFill>
            <a:srgbClr val="292929"/>
          </a:solidFill>
          <a:uFillTx/>
          <a:latin typeface="+mn-lt"/>
          <a:ea typeface="+mn-ea"/>
          <a:cs typeface="+mn-cs"/>
          <a:sym typeface="Avenir Medium"/>
        </a:defRPr>
      </a:lvl6pPr>
      <a:lvl7pPr marL="2095500" marR="0" indent="-266700" algn="r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23000"/>
        <a:buFontTx/>
        <a:buChar char="•"/>
        <a:tabLst/>
        <a:defRPr sz="2100" b="0" i="0" u="none" strike="noStrike" cap="none" spc="0" baseline="0">
          <a:solidFill>
            <a:srgbClr val="292929"/>
          </a:solidFill>
          <a:uFillTx/>
          <a:latin typeface="+mn-lt"/>
          <a:ea typeface="+mn-ea"/>
          <a:cs typeface="+mn-cs"/>
          <a:sym typeface="Avenir Medium"/>
        </a:defRPr>
      </a:lvl7pPr>
      <a:lvl8pPr marL="2400300" marR="0" indent="-266700" algn="r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23000"/>
        <a:buFontTx/>
        <a:buChar char="•"/>
        <a:tabLst/>
        <a:defRPr sz="2100" b="0" i="0" u="none" strike="noStrike" cap="none" spc="0" baseline="0">
          <a:solidFill>
            <a:srgbClr val="292929"/>
          </a:solidFill>
          <a:uFillTx/>
          <a:latin typeface="+mn-lt"/>
          <a:ea typeface="+mn-ea"/>
          <a:cs typeface="+mn-cs"/>
          <a:sym typeface="Avenir Medium"/>
        </a:defRPr>
      </a:lvl8pPr>
      <a:lvl9pPr marL="2705100" marR="0" indent="-266700" algn="r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Pct val="123000"/>
        <a:buFontTx/>
        <a:buChar char="•"/>
        <a:tabLst/>
        <a:defRPr sz="2100" b="0" i="0" u="none" strike="noStrike" cap="none" spc="0" baseline="0">
          <a:solidFill>
            <a:srgbClr val="292929"/>
          </a:solidFill>
          <a:uFillTx/>
          <a:latin typeface="+mn-lt"/>
          <a:ea typeface="+mn-ea"/>
          <a:cs typeface="+mn-cs"/>
          <a:sym typeface="Avenir Medium"/>
        </a:defRPr>
      </a:lvl9pPr>
    </p:bodyStyle>
    <p:otherStyle>
      <a:lvl1pPr marL="0" marR="0" indent="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D6zfevO94zo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7C1C198B-D504-9A42-88E9-01297F62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>
            <a:fillRect/>
          </a:stretch>
        </p:blipFill>
        <p:spPr bwMode="auto">
          <a:xfrm>
            <a:off x="10466388" y="5419725"/>
            <a:ext cx="13763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Imagen que contiene juguete, lego, tabla, hombre&#10;&#10;Descripción generada automáticamente">
            <a:extLst>
              <a:ext uri="{FF2B5EF4-FFF2-40B4-BE49-F238E27FC236}">
                <a16:creationId xmlns:a16="http://schemas.microsoft.com/office/drawing/2014/main" id="{32F89803-880B-64A0-2A3C-C599A817C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4221" y="-27384"/>
            <a:ext cx="5232918" cy="6984776"/>
          </a:xfrm>
          <a:prstGeom prst="rect">
            <a:avLst/>
          </a:prstGeom>
        </p:spPr>
      </p:pic>
      <p:sp>
        <p:nvSpPr>
          <p:cNvPr id="6" name="THE DISASTER ARTIST, 2017…">
            <a:extLst>
              <a:ext uri="{FF2B5EF4-FFF2-40B4-BE49-F238E27FC236}">
                <a16:creationId xmlns:a16="http://schemas.microsoft.com/office/drawing/2014/main" id="{EDF80348-0DA1-36D4-90C9-ECDDAAF5D5EE}"/>
              </a:ext>
            </a:extLst>
          </p:cNvPr>
          <p:cNvSpPr txBox="1"/>
          <p:nvPr/>
        </p:nvSpPr>
        <p:spPr>
          <a:xfrm>
            <a:off x="5135563" y="1628800"/>
            <a:ext cx="5090494" cy="475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rgbClr val="3C889E"/>
                </a:solidFill>
                <a:latin typeface="Gotham Book" pitchFamily="50" charset="0"/>
                <a:cs typeface="Gotham Book" pitchFamily="50" charset="0"/>
              </a:rPr>
              <a:t>La suerte de tenernos, 2023</a:t>
            </a:r>
          </a:p>
          <a:p>
            <a:endParaRPr dirty="0"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Anunciante: 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sz="1500" b="1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  <a:sym typeface="Candara"/>
              </a:rPr>
              <a:t>Loterías y Apuestas del Estado</a:t>
            </a:r>
            <a:endParaRPr lang="es-ES" dirty="0">
              <a:solidFill>
                <a:schemeClr val="bg2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lang="es-ES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Agencia Creativa: 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sz="1500" b="1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  <a:sym typeface="Candara"/>
              </a:rPr>
              <a:t>Contrapunto BBDO</a:t>
            </a:r>
            <a:endParaRPr lang="es-ES" dirty="0">
              <a:solidFill>
                <a:schemeClr val="bg2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lang="es-ES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Director: 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Martin Werner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lang="es-ES" dirty="0">
              <a:solidFill>
                <a:schemeClr val="bg2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Productora: 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Proppa</a:t>
            </a:r>
            <a:endParaRPr lang="es-ES" dirty="0">
              <a:solidFill>
                <a:schemeClr val="bg2">
                  <a:lumMod val="50000"/>
                </a:schemeClr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lang="es-ES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 err="1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Cast</a:t>
            </a:r>
            <a:r>
              <a:rPr lang="es-ES" dirty="0">
                <a:solidFill>
                  <a:srgbClr val="000000"/>
                </a:solidFill>
                <a:latin typeface="Gotham Book" pitchFamily="50" charset="0"/>
                <a:cs typeface="Gotham Book" pitchFamily="50" charset="0"/>
              </a:rPr>
              <a:t>: 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Carlos Olalla</a:t>
            </a: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Andrea </a:t>
            </a:r>
            <a:r>
              <a:rPr lang="es-ES" dirty="0" err="1">
                <a:solidFill>
                  <a:schemeClr val="bg2">
                    <a:lumMod val="50000"/>
                  </a:schemeClr>
                </a:solidFill>
                <a:latin typeface="Gotham Book" pitchFamily="50" charset="0"/>
                <a:cs typeface="Gotham Book" pitchFamily="50" charset="0"/>
              </a:rPr>
              <a:t>Thurman</a:t>
            </a:r>
            <a:endParaRPr lang="es-ES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lang="es-ES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  <a:p>
            <a:pPr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  <a:latin typeface="Gotham Book" pitchFamily="50" charset="0"/>
                <a:cs typeface="Gotham Book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https://www.youtube.com/watch?v=D6zfevO94zo</a:t>
            </a:r>
            <a:endParaRPr lang="es-ES" dirty="0">
              <a:solidFill>
                <a:schemeClr val="tx1">
                  <a:lumMod val="60000"/>
                  <a:lumOff val="40000"/>
                </a:schemeClr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026" name="Picture 2" descr="Este es el anuncio de Lotería de Navidad 2023">
            <a:extLst>
              <a:ext uri="{FF2B5EF4-FFF2-40B4-BE49-F238E27FC236}">
                <a16:creationId xmlns:a16="http://schemas.microsoft.com/office/drawing/2014/main" id="{1B14B5FB-8070-E7B8-2D33-8E07BFD48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221" y="-315416"/>
            <a:ext cx="523291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E23AD-593C-D6B1-098E-06FB54D1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409" y="605982"/>
            <a:ext cx="9597206" cy="715963"/>
          </a:xfrm>
        </p:spPr>
        <p:txBody>
          <a:bodyPr/>
          <a:lstStyle/>
          <a:p>
            <a:r>
              <a:rPr lang="es-ES" b="1" dirty="0">
                <a:latin typeface="Gotham Book" pitchFamily="50" charset="0"/>
                <a:cs typeface="Gotham Book" pitchFamily="50" charset="0"/>
              </a:rPr>
              <a:t>2. EJERCICIO DE REFUERZO - ANÁLISIS </a:t>
            </a:r>
            <a:br>
              <a:rPr lang="es-ES" b="1" dirty="0">
                <a:latin typeface="Gotham Book" pitchFamily="50" charset="0"/>
                <a:cs typeface="Gotham Book" pitchFamily="50" charset="0"/>
              </a:rPr>
            </a:br>
            <a:r>
              <a:rPr lang="es-ES" b="1" dirty="0">
                <a:latin typeface="Gotham Book" pitchFamily="50" charset="0"/>
                <a:cs typeface="Gotham Book" pitchFamily="50" charset="0"/>
              </a:rPr>
              <a:t>   EN CLASE</a:t>
            </a:r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C6A18FED-6B4B-18FA-FBE3-752FDA8A0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385" y="1939674"/>
            <a:ext cx="9020175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b="1" kern="0" dirty="0">
                <a:solidFill>
                  <a:schemeClr val="tx2">
                    <a:lumMod val="50000"/>
                  </a:schemeClr>
                </a:solidFill>
                <a:latin typeface="Gotham Book" pitchFamily="50" charset="0"/>
                <a:ea typeface="Helvetica Neue"/>
                <a:cs typeface="Gotham Book" pitchFamily="50" charset="0"/>
                <a:sym typeface="Helvetica Neue"/>
              </a:rPr>
              <a:t>Tras la visualización del spot, analizad y contestad las siguientes cuestiones por equipos: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kern="0" dirty="0">
                <a:solidFill>
                  <a:srgbClr val="68B2D1"/>
                </a:solidFill>
                <a:latin typeface="Gotham Book" pitchFamily="50" charset="0"/>
                <a:ea typeface="Helvetica Neue"/>
                <a:cs typeface="Gotham Book" pitchFamily="50" charset="0"/>
                <a:sym typeface="Helvetica Neue"/>
              </a:rPr>
              <a:t>Nombre del equipo: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kern="0" dirty="0">
                <a:solidFill>
                  <a:srgbClr val="68B2D1"/>
                </a:solidFill>
                <a:latin typeface="Gotham Book" pitchFamily="50" charset="0"/>
                <a:ea typeface="Helvetica Neue"/>
                <a:cs typeface="Gotham Book" pitchFamily="50" charset="0"/>
                <a:sym typeface="Helvetica Neue"/>
              </a:rPr>
              <a:t>Nombre de los componentes del equipo:</a:t>
            </a:r>
          </a:p>
          <a:p>
            <a:pPr marL="457200" indent="-457200"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marL="457200" indent="-457200"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chemeClr val="bg2">
                  <a:lumMod val="10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54A0BE2D-952C-9EDA-A760-13F4C8EFE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>
            <a:fillRect/>
          </a:stretch>
        </p:blipFill>
        <p:spPr bwMode="auto">
          <a:xfrm>
            <a:off x="10466388" y="5419725"/>
            <a:ext cx="13763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9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Rectángulo">
            <a:extLst>
              <a:ext uri="{FF2B5EF4-FFF2-40B4-BE49-F238E27FC236}">
                <a16:creationId xmlns:a16="http://schemas.microsoft.com/office/drawing/2014/main" id="{5A3DBFE3-8299-154A-83B8-9054A0BBB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908720"/>
            <a:ext cx="9020175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b="1" kern="0" dirty="0">
                <a:solidFill>
                  <a:srgbClr val="68B2D1"/>
                </a:solidFill>
                <a:latin typeface="Gotham Book" pitchFamily="50" charset="0"/>
                <a:ea typeface="Helvetica Neue"/>
                <a:sym typeface="Helvetica Neue"/>
              </a:rPr>
              <a:t>1. Escribir la idea dramática (o </a:t>
            </a:r>
            <a:r>
              <a:rPr lang="es-ES" altLang="es-ES" sz="2000" b="1" kern="0" dirty="0" err="1">
                <a:solidFill>
                  <a:srgbClr val="68B2D1"/>
                </a:solidFill>
                <a:latin typeface="Gotham Book" pitchFamily="50" charset="0"/>
                <a:ea typeface="Helvetica Neue"/>
                <a:sym typeface="Helvetica Neue"/>
              </a:rPr>
              <a:t>logline</a:t>
            </a:r>
            <a:r>
              <a:rPr lang="es-ES" altLang="es-ES" sz="2000" b="1" kern="0" dirty="0">
                <a:solidFill>
                  <a:srgbClr val="68B2D1"/>
                </a:solidFill>
                <a:latin typeface="Gotham Book" pitchFamily="50" charset="0"/>
                <a:ea typeface="Helvetica Neue"/>
                <a:sym typeface="Helvetica Neue"/>
              </a:rPr>
              <a:t>).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b="1" kern="0" dirty="0">
                <a:solidFill>
                  <a:srgbClr val="68B2D1"/>
                </a:solidFill>
                <a:latin typeface="Gotham Book" pitchFamily="50" charset="0"/>
                <a:ea typeface="Helvetica Neue"/>
                <a:sym typeface="Helvetica Neue"/>
              </a:rPr>
              <a:t>2. Escribe la idea temática del spot (recordad incluir mínimo dos y una frase para cada una). 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marL="342900" indent="-342900"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s-ES" altLang="es-ES" sz="2000" b="1" kern="0" dirty="0">
              <a:solidFill>
                <a:schemeClr val="bg2">
                  <a:lumMod val="10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138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6C4AB719-E626-2B4A-9DAA-702330E6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>
            <a:fillRect/>
          </a:stretch>
        </p:blipFill>
        <p:spPr bwMode="auto">
          <a:xfrm>
            <a:off x="10466388" y="5419725"/>
            <a:ext cx="13763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6C4AB719-E626-2B4A-9DAA-702330E68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>
            <a:fillRect/>
          </a:stretch>
        </p:blipFill>
        <p:spPr bwMode="auto">
          <a:xfrm>
            <a:off x="10466388" y="5419725"/>
            <a:ext cx="13763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Rectángulo">
            <a:extLst>
              <a:ext uri="{FF2B5EF4-FFF2-40B4-BE49-F238E27FC236}">
                <a16:creationId xmlns:a16="http://schemas.microsoft.com/office/drawing/2014/main" id="{0F5D9AE0-F2B7-E07A-913B-4D7FDFC8D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908720"/>
            <a:ext cx="9020175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b="1" kern="0" dirty="0">
                <a:solidFill>
                  <a:srgbClr val="68B2D1"/>
                </a:solidFill>
                <a:latin typeface="Gotham Book" pitchFamily="50" charset="0"/>
                <a:ea typeface="Helvetica Neue"/>
                <a:cs typeface="Gotham Book" pitchFamily="50" charset="0"/>
                <a:sym typeface="Helvetica Neue"/>
              </a:rPr>
              <a:t>3. Define los puntos importantes de la trama dentro de los tres actos de la estructura narrativa del spot: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marL="342900" indent="-342900"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s-ES" altLang="es-ES" sz="2000" b="1" kern="0" dirty="0">
              <a:solidFill>
                <a:schemeClr val="bg2">
                  <a:lumMod val="10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65147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43AD-1D1B-51C6-215E-69680673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DCCC4C6E-53B0-CDE1-D092-B31AD834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>
            <a:fillRect/>
          </a:stretch>
        </p:blipFill>
        <p:spPr bwMode="auto">
          <a:xfrm>
            <a:off x="10466388" y="5419725"/>
            <a:ext cx="13763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88E80405-E0EE-A2CE-A91B-161FC74C7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908720"/>
            <a:ext cx="9020175" cy="53245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b="1" kern="0" dirty="0">
                <a:solidFill>
                  <a:srgbClr val="68B2D1"/>
                </a:solidFill>
                <a:latin typeface="Gotham Book" pitchFamily="50" charset="0"/>
                <a:ea typeface="Helvetica Neue"/>
                <a:cs typeface="Gotham Book" pitchFamily="50" charset="0"/>
                <a:sym typeface="Helvetica Neue"/>
              </a:rPr>
              <a:t>4. ¿La narración es limitada o ilimitada? Explica brevemente.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s-ES" altLang="es-ES" sz="2000" b="1" kern="0" dirty="0">
                <a:solidFill>
                  <a:srgbClr val="68B2D1"/>
                </a:solidFill>
                <a:latin typeface="Gotham Book" pitchFamily="50" charset="0"/>
                <a:ea typeface="Helvetica Neue"/>
                <a:cs typeface="Gotham Book" pitchFamily="50" charset="0"/>
                <a:sym typeface="Helvetica Neue"/>
              </a:rPr>
              <a:t>5. ¿Qué forma narrativa sigue mayoritariamente este spot? Argumenta tu respuesta identificando los sucesos y personajes con las características de la forma narrativa. </a:t>
            </a: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s-ES" altLang="es-ES" sz="2000" b="1" kern="0" dirty="0">
              <a:solidFill>
                <a:srgbClr val="68B2D1"/>
              </a:solidFill>
              <a:latin typeface="Gotham Book" pitchFamily="50" charset="0"/>
              <a:ea typeface="Helvetica Neue"/>
              <a:sym typeface="Helvetica Neue"/>
            </a:endParaRPr>
          </a:p>
          <a:p>
            <a:pPr marL="342900" indent="-342900" defTabSz="2438338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s-ES" altLang="es-ES" sz="2000" b="1" kern="0" dirty="0">
              <a:solidFill>
                <a:schemeClr val="bg2">
                  <a:lumMod val="10000"/>
                </a:schemeClr>
              </a:solidFill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491149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8A012-F8E1-2E92-38BF-49986FEA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6CEBE907-2487-8681-3DA9-579DF39E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67"/>
          <a:stretch>
            <a:fillRect/>
          </a:stretch>
        </p:blipFill>
        <p:spPr bwMode="auto">
          <a:xfrm>
            <a:off x="10466388" y="5419725"/>
            <a:ext cx="13763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E DISASTER ARTIST, 2017…">
            <a:extLst>
              <a:ext uri="{FF2B5EF4-FFF2-40B4-BE49-F238E27FC236}">
                <a16:creationId xmlns:a16="http://schemas.microsoft.com/office/drawing/2014/main" id="{EEE46746-F49E-A2E8-014B-1203EC84D5BA}"/>
              </a:ext>
            </a:extLst>
          </p:cNvPr>
          <p:cNvSpPr txBox="1"/>
          <p:nvPr/>
        </p:nvSpPr>
        <p:spPr>
          <a:xfrm>
            <a:off x="5135563" y="1943100"/>
            <a:ext cx="5524908" cy="221599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>
              <a:defRPr b="1">
                <a:latin typeface="Candara"/>
                <a:ea typeface="Candara"/>
                <a:cs typeface="Candara"/>
                <a:sym typeface="Candara"/>
              </a:defRPr>
            </a:pPr>
            <a:r>
              <a:rPr lang="es-ES" dirty="0">
                <a:solidFill>
                  <a:srgbClr val="3C889E"/>
                </a:solidFill>
                <a:latin typeface="Gotham Book" pitchFamily="50" charset="0"/>
                <a:cs typeface="Gotham Book" pitchFamily="50" charset="0"/>
              </a:rPr>
              <a:t>La suerte de tenernos, 2023</a:t>
            </a: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 dirty="0">
              <a:latin typeface="Gotham Book" pitchFamily="50" charset="0"/>
              <a:ea typeface="Helvetica Neue"/>
              <a:cs typeface="Gotham Book" pitchFamily="50" charset="0"/>
              <a:sym typeface="Helvetica Neue"/>
            </a:endParaRP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sz="1500" b="1" kern="0" dirty="0">
                <a:solidFill>
                  <a:schemeClr val="bg2">
                    <a:lumMod val="10000"/>
                  </a:schemeClr>
                </a:solidFill>
                <a:latin typeface="Gotham Book" pitchFamily="50" charset="0"/>
                <a:ea typeface="Candara"/>
                <a:cs typeface="Gotham Book" pitchFamily="50" charset="0"/>
                <a:sym typeface="Candara"/>
              </a:rPr>
              <a:t>Reflexión final:</a:t>
            </a: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sz="1500" kern="0" dirty="0">
                <a:solidFill>
                  <a:schemeClr val="bg2">
                    <a:lumMod val="10000"/>
                  </a:schemeClr>
                </a:solidFill>
                <a:latin typeface="Gotham Light" pitchFamily="50" charset="0"/>
                <a:ea typeface="Candara"/>
                <a:cs typeface="Gotham Light" pitchFamily="50" charset="0"/>
                <a:sym typeface="Candara"/>
              </a:rPr>
              <a:t>Pensar individualmente qué nos ha trasladado el spot, </a:t>
            </a: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sz="1500" kern="0" dirty="0">
                <a:solidFill>
                  <a:schemeClr val="bg2">
                    <a:lumMod val="10000"/>
                  </a:schemeClr>
                </a:solidFill>
                <a:latin typeface="Gotham Light" pitchFamily="50" charset="0"/>
                <a:ea typeface="Candara"/>
                <a:cs typeface="Gotham Light" pitchFamily="50" charset="0"/>
                <a:sym typeface="Candara"/>
              </a:rPr>
              <a:t>cómo nos hemos sentido, etc.</a:t>
            </a: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lang="es-ES" sz="1500" kern="0" dirty="0">
              <a:solidFill>
                <a:schemeClr val="bg2">
                  <a:lumMod val="10000"/>
                </a:schemeClr>
              </a:solidFill>
              <a:latin typeface="Gotham Light" pitchFamily="50" charset="0"/>
              <a:ea typeface="Candara"/>
              <a:cs typeface="Gotham Light" pitchFamily="50" charset="0"/>
              <a:sym typeface="Candara"/>
            </a:endParaRP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r>
              <a:rPr lang="es-ES" sz="1500" kern="0" dirty="0">
                <a:solidFill>
                  <a:schemeClr val="bg2">
                    <a:lumMod val="10000"/>
                  </a:schemeClr>
                </a:solidFill>
                <a:latin typeface="Gotham Light" pitchFamily="50" charset="0"/>
                <a:ea typeface="Candara"/>
                <a:cs typeface="Gotham Light" pitchFamily="50" charset="0"/>
                <a:sym typeface="Candara"/>
              </a:rPr>
              <a:t>¡Seguimos!</a:t>
            </a:r>
            <a:r>
              <a:rPr lang="es-ES" sz="1500" kern="0" dirty="0">
                <a:solidFill>
                  <a:schemeClr val="bg2">
                    <a:lumMod val="10000"/>
                  </a:schemeClr>
                </a:solidFill>
                <a:latin typeface="Gotham Book" pitchFamily="50" charset="0"/>
                <a:ea typeface="Candara"/>
                <a:cs typeface="Gotham Book" pitchFamily="50" charset="0"/>
                <a:sym typeface="Candara"/>
              </a:rPr>
              <a:t>	</a:t>
            </a:r>
          </a:p>
          <a:p>
            <a:pPr defTabSz="2438338" eaLnBrk="1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rgbClr val="535353"/>
                </a:solidFill>
                <a:latin typeface="Candara"/>
                <a:ea typeface="Candara"/>
                <a:cs typeface="Candara"/>
                <a:sym typeface="Candara"/>
              </a:defRPr>
            </a:pPr>
            <a:endParaRPr sz="1500" kern="0" dirty="0">
              <a:solidFill>
                <a:srgbClr val="535353"/>
              </a:solidFill>
              <a:latin typeface="Gotham Book" pitchFamily="50" charset="0"/>
              <a:ea typeface="Candara"/>
              <a:cs typeface="Gotham Book" pitchFamily="50" charset="0"/>
              <a:sym typeface="Candara"/>
            </a:endParaRPr>
          </a:p>
        </p:txBody>
      </p:sp>
      <p:pic>
        <p:nvPicPr>
          <p:cNvPr id="2" name="Imagen 1" descr="Imagen que contiene juguete, lego, tabla, hombre&#10;&#10;Descripción generada automáticamente">
            <a:extLst>
              <a:ext uri="{FF2B5EF4-FFF2-40B4-BE49-F238E27FC236}">
                <a16:creationId xmlns:a16="http://schemas.microsoft.com/office/drawing/2014/main" id="{C24DA7E4-A03A-EDF7-B5EE-D42E09779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54221" y="-27384"/>
            <a:ext cx="5232918" cy="6984776"/>
          </a:xfrm>
          <a:prstGeom prst="rect">
            <a:avLst/>
          </a:prstGeom>
        </p:spPr>
      </p:pic>
      <p:pic>
        <p:nvPicPr>
          <p:cNvPr id="3" name="Picture 2" descr="Este es el anuncio de Lotería de Navidad 2023">
            <a:extLst>
              <a:ext uri="{FF2B5EF4-FFF2-40B4-BE49-F238E27FC236}">
                <a16:creationId xmlns:a16="http://schemas.microsoft.com/office/drawing/2014/main" id="{0345ADF5-9AC1-C42D-C8B1-9C30A00DC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221" y="-315416"/>
            <a:ext cx="523291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446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2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Heavy"/>
        <a:ea typeface="Avenir Heavy"/>
        <a:cs typeface="Avenir Heavy"/>
      </a:majorFont>
      <a:minorFont>
        <a:latin typeface="Avenir Medium"/>
        <a:ea typeface="Avenir Medium"/>
        <a:cs typeface="Avenir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a2" id="{35DCC391-4D50-5E42-B3F0-3102D9280106}" vid="{846E2B9B-ADA4-E645-BD03-E0506A6D6653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12546</TotalTime>
  <Words>207</Words>
  <Application>Microsoft Office PowerPoint</Application>
  <PresentationFormat>Panorámica</PresentationFormat>
  <Paragraphs>78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Avenir Medium</vt:lpstr>
      <vt:lpstr>Gotham Book</vt:lpstr>
      <vt:lpstr>Gotham Light</vt:lpstr>
      <vt:lpstr>Helvetica Neue</vt:lpstr>
      <vt:lpstr>Helvetica Neue Medium</vt:lpstr>
      <vt:lpstr>Times New Roman</vt:lpstr>
      <vt:lpstr>Tema2</vt:lpstr>
      <vt:lpstr>Presentación de PowerPoint</vt:lpstr>
      <vt:lpstr>2. EJERCICIO DE REFUERZO - ANÁLISIS     EN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Guión cinematográfico</dc:title>
  <dc:creator>aa</dc:creator>
  <cp:lastModifiedBy>Luisa Vidal</cp:lastModifiedBy>
  <cp:revision>380</cp:revision>
  <dcterms:created xsi:type="dcterms:W3CDTF">2007-03-08T21:16:41Z</dcterms:created>
  <dcterms:modified xsi:type="dcterms:W3CDTF">2025-10-16T20:58:38Z</dcterms:modified>
</cp:coreProperties>
</file>